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71793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837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5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452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790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180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97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77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15076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3648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602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78F7D-4912-4AC5-BE90-375B28F0ECA3}" type="datetimeFigureOut">
              <a:rPr lang="ru-RU" smtClean="0"/>
              <a:t>29.01.2013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C0F7C4-D2A5-4C46-9C8A-67798573ED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0356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620688"/>
            <a:ext cx="7772400" cy="1728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Построение графиков дробно-рациональной функции в программе «Живая математика»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636912"/>
            <a:ext cx="4248472" cy="158417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Выполнила ученица 9 класса ГБС(К)ОУ школы-интерната №113 г</a:t>
            </a:r>
            <a:r>
              <a:rPr lang="ru-RU" sz="1800" dirty="0" smtClean="0"/>
              <a:t>. Самара </a:t>
            </a:r>
            <a:r>
              <a:rPr lang="ru-RU" sz="1800" dirty="0" smtClean="0"/>
              <a:t>Смирнова Ксения</a:t>
            </a:r>
            <a:endParaRPr lang="ru-RU" sz="1800" dirty="0"/>
          </a:p>
        </p:txBody>
      </p:sp>
      <p:pic>
        <p:nvPicPr>
          <p:cNvPr id="5122" name="Picture 2" descr="C:\Documents and Settings\Admin\Рабочий стол\Снимок экрана 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5" y="3789040"/>
            <a:ext cx="6450013" cy="2882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845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 чего начать?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92895"/>
          </a:xfrm>
        </p:spPr>
        <p:txBody>
          <a:bodyPr/>
          <a:lstStyle/>
          <a:p>
            <a:r>
              <a:rPr lang="ru-RU" dirty="0"/>
              <a:t>В МЕНЮ «Графики» выбираем «Построить график функции…» и в открывшемся окне вводим данное </a:t>
            </a:r>
            <a:r>
              <a:rPr lang="ru-RU" dirty="0" smtClean="0"/>
              <a:t>выражение. </a:t>
            </a:r>
            <a:r>
              <a:rPr lang="ru-RU" dirty="0"/>
              <a:t>Нажимаем «Готово». На экране появится график данной функции.</a:t>
            </a:r>
          </a:p>
        </p:txBody>
      </p:sp>
      <p:pic>
        <p:nvPicPr>
          <p:cNvPr id="2050" name="Picture 2" descr="C:\Documents and Settings\Admin\Рабочий стол\Снимок экрана 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703545"/>
            <a:ext cx="4944094" cy="2758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3527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Построение </a:t>
            </a:r>
            <a:r>
              <a:rPr lang="ru-RU" dirty="0"/>
              <a:t>графиков функций с параметрами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Параметр нужно задать: в МЕНЮ «Графики» выбираем «Новый параметр». В открывшемся окне задаем имя, например а, значение 3 «Единицы» - оставляем «нет», «Готово». В МЕНЮ «Файл» выбираем «Новый чертеж», далее в МЕНЮ «Графики» выбираем «Построить график функции…» вводим новую </a:t>
            </a:r>
            <a:r>
              <a:rPr lang="ru-RU" dirty="0" smtClean="0"/>
              <a:t>функцию, «Готово»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73752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Задаем параметр</a:t>
            </a:r>
            <a:endParaRPr lang="ru-RU" sz="4000" dirty="0"/>
          </a:p>
        </p:txBody>
      </p:sp>
      <p:pic>
        <p:nvPicPr>
          <p:cNvPr id="1027" name="Picture 3" descr="C:\Documents and Settings\Admin\Рабочий стол\Снимок экрана 8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1656" y="1600200"/>
            <a:ext cx="7540687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7564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4000" dirty="0" smtClean="0"/>
              <a:t>Построение графиков функций, которые регулируются движками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104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/>
              <a:t>МЕНЮ	 - «Файл» - «Открыть» - «Macintosh…» - GSP – Samples – Инструменты – dvizhki.gsp – Открыть.  Выбираем в открывшемся окне «Типовые движки». Далее в МЕНЮ «Окно» находим свой чертеж. В горизонтальном меню инструментов выберем созданный инструмент dvizhki и создаем з движка, переименовываем (чтобы имели разные названия), с помощью панели «А».  Выбираем команду «Построить график функции…» из МЕНЮ «Графики» и вводим </a:t>
            </a:r>
            <a:r>
              <a:rPr lang="ru-RU" sz="2400" dirty="0" smtClean="0"/>
              <a:t>функцию. «Готово».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280368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Создание нового инструмента</a:t>
            </a:r>
            <a:endParaRPr lang="ru-RU" sz="4000" dirty="0"/>
          </a:p>
        </p:txBody>
      </p:sp>
      <p:pic>
        <p:nvPicPr>
          <p:cNvPr id="3074" name="Picture 2" descr="C:\Documents and Settings\Admin\Рабочий стол\Снимок экрана 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15041"/>
            <a:ext cx="8291264" cy="4206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247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Функция изменится, если изменить параметр</a:t>
            </a:r>
            <a:endParaRPr lang="ru-RU" sz="4000" dirty="0"/>
          </a:p>
        </p:txBody>
      </p:sp>
      <p:pic>
        <p:nvPicPr>
          <p:cNvPr id="4098" name="Picture 2" descr="C:\Documents and Settings\Admin\Рабочий стол\Снимок экрана 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878707"/>
            <a:ext cx="8229600" cy="3968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6470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Параметры можно изменять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400" dirty="0"/>
              <a:t>Значения параметра можно изменить либо двойным щелчком (вручную) переходя в режим редактирования, либо автоматически, используя анимацию. Для этого выделяем в МЕНЮ «Вид»: «Анимация параметра»; откроется окно, нажимаем и держим знак с горизонтальными стрелками до нужной цифры.</a:t>
            </a:r>
          </a:p>
        </p:txBody>
      </p:sp>
      <p:pic>
        <p:nvPicPr>
          <p:cNvPr id="6147" name="Picture 3" descr="C:\Documents and Settings\Admin\Рабочий стол\Снимок экрана 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284" y="3870694"/>
            <a:ext cx="362691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3126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</TotalTime>
  <Words>196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Построение графиков дробно-рациональной функции в программе «Живая математика»</vt:lpstr>
      <vt:lpstr>С чего начать?</vt:lpstr>
      <vt:lpstr>Построение графиков функций с параметрами</vt:lpstr>
      <vt:lpstr>Задаем параметр</vt:lpstr>
      <vt:lpstr>Построение графиков функций, которые регулируются движками</vt:lpstr>
      <vt:lpstr>Создание нового инструмента</vt:lpstr>
      <vt:lpstr>Функция изменится, если изменить параметр</vt:lpstr>
      <vt:lpstr>Параметры можно изменять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Построение графиков дробно-рациональной функции в программе «Живая математика»</dc:title>
  <dc:creator>Admin</dc:creator>
  <cp:lastModifiedBy>Admin</cp:lastModifiedBy>
  <cp:revision>7</cp:revision>
  <dcterms:created xsi:type="dcterms:W3CDTF">2013-01-27T18:36:29Z</dcterms:created>
  <dcterms:modified xsi:type="dcterms:W3CDTF">2013-01-29T20:48:26Z</dcterms:modified>
</cp:coreProperties>
</file>